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2" r:id="rId2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50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5149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471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376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289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947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7721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2202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5920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5631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5365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118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0787DD-4C65-40F3-9277-96E604D9CBC8}" type="datetimeFigureOut">
              <a:rPr lang="ru-RU" smtClean="0"/>
              <a:t>14.11.2017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6878C8-8311-4F86-A7BF-33D503F55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6835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7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372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268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6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18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897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230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30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59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929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" y="0"/>
            <a:ext cx="91407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32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113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150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38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174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070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466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82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0"/>
            <a:ext cx="9143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3308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775</TotalTime>
  <Words>0</Words>
  <Application>Microsoft Office PowerPoint</Application>
  <PresentationFormat>Экран (4:3)</PresentationFormat>
  <Paragraphs>0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dmezenin@live.com</dc:creator>
  <cp:lastModifiedBy>Дмитрий Мезенин</cp:lastModifiedBy>
  <cp:revision>16</cp:revision>
  <dcterms:created xsi:type="dcterms:W3CDTF">2016-01-19T01:01:45Z</dcterms:created>
  <dcterms:modified xsi:type="dcterms:W3CDTF">2017-11-14T03:34:46Z</dcterms:modified>
</cp:coreProperties>
</file>

<file path=docProps/thumbnail.jpeg>
</file>